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8" r:id="rId3"/>
    <p:sldId id="260" r:id="rId4"/>
    <p:sldId id="257" r:id="rId5"/>
    <p:sldId id="259" r:id="rId6"/>
    <p:sldId id="261" r:id="rId7"/>
    <p:sldId id="262" r:id="rId8"/>
    <p:sldId id="263" r:id="rId9"/>
    <p:sldId id="265" r:id="rId10"/>
    <p:sldId id="26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1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99696"/>
            <a:ext cx="10222992" cy="80683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0000"/>
              </a:lnSpc>
              <a:defRPr sz="9600" cap="all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/>
            </a:lvl1pPr>
          </a:lstStyle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424710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547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13464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863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>
              <a:alphaModFix amt="85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0000"/>
              </a:lnSpc>
              <a:defRPr sz="8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/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/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97215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1402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901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7997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7602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769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451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2"/>
                </a:solidFill>
              </a:defRPr>
            </a:lvl1pPr>
          </a:lstStyle>
          <a:p>
            <a:fld id="{E480CD94-51B4-4D01-8E1F-5F618C5EDE8E}" type="datetimeFigureOut">
              <a:rPr lang="en-US" smtClean="0"/>
              <a:t>10/6/2019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>
                <a:duotone>
                  <a:schemeClr val="accent1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38E4B614-FAA4-4820-825B-56061F9EEB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04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 cap="all" baseline="0">
          <a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1">
            <a:lumMod val="75000"/>
          </a:schemeClr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7CC1BE53-03B5-4EDE-B604-7753F2848AFE}"/>
              </a:ext>
            </a:extLst>
          </p:cNvPr>
          <p:cNvSpPr/>
          <p:nvPr/>
        </p:nvSpPr>
        <p:spPr>
          <a:xfrm>
            <a:off x="3569699" y="1694617"/>
            <a:ext cx="461536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“Fuzzy Logic”</a:t>
            </a:r>
          </a:p>
        </p:txBody>
      </p:sp>
    </p:spTree>
    <p:extLst>
      <p:ext uri="{BB962C8B-B14F-4D97-AF65-F5344CB8AC3E}">
        <p14:creationId xmlns:p14="http://schemas.microsoft.com/office/powerpoint/2010/main" val="20038214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Arrow: Up 8">
            <a:extLst>
              <a:ext uri="{FF2B5EF4-FFF2-40B4-BE49-F238E27FC236}">
                <a16:creationId xmlns:a16="http://schemas.microsoft.com/office/drawing/2014/main" id="{FE4B6FE6-8328-45BB-A4FF-CECFA24B9FC4}"/>
              </a:ext>
            </a:extLst>
          </p:cNvPr>
          <p:cNvSpPr/>
          <p:nvPr/>
        </p:nvSpPr>
        <p:spPr>
          <a:xfrm>
            <a:off x="2159540" y="4980552"/>
            <a:ext cx="132767" cy="142996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Up 9">
            <a:extLst>
              <a:ext uri="{FF2B5EF4-FFF2-40B4-BE49-F238E27FC236}">
                <a16:creationId xmlns:a16="http://schemas.microsoft.com/office/drawing/2014/main" id="{1CC846EC-FB9A-4F42-A982-564F48CE20A9}"/>
              </a:ext>
            </a:extLst>
          </p:cNvPr>
          <p:cNvSpPr/>
          <p:nvPr/>
        </p:nvSpPr>
        <p:spPr>
          <a:xfrm rot="5400000">
            <a:off x="5589352" y="2813081"/>
            <a:ext cx="280480" cy="702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Manual Operation 11">
            <a:extLst>
              <a:ext uri="{FF2B5EF4-FFF2-40B4-BE49-F238E27FC236}">
                <a16:creationId xmlns:a16="http://schemas.microsoft.com/office/drawing/2014/main" id="{514C3544-5E31-494F-8482-B3873801830B}"/>
              </a:ext>
            </a:extLst>
          </p:cNvPr>
          <p:cNvSpPr/>
          <p:nvPr/>
        </p:nvSpPr>
        <p:spPr>
          <a:xfrm rot="10800000">
            <a:off x="2225202" y="5349390"/>
            <a:ext cx="1892030" cy="1061128"/>
          </a:xfrm>
          <a:prstGeom prst="flowChartManualOperat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ED39DCD-BF6F-4939-B383-B8D3AAE67B4A}"/>
              </a:ext>
            </a:extLst>
          </p:cNvPr>
          <p:cNvSpPr/>
          <p:nvPr/>
        </p:nvSpPr>
        <p:spPr>
          <a:xfrm>
            <a:off x="2506066" y="5679899"/>
            <a:ext cx="133030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Very slow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4" name="Flowchart: Manual Operation 13">
            <a:extLst>
              <a:ext uri="{FF2B5EF4-FFF2-40B4-BE49-F238E27FC236}">
                <a16:creationId xmlns:a16="http://schemas.microsoft.com/office/drawing/2014/main" id="{62A4618A-0BB5-4E1D-ACF9-24C6B4D75911}"/>
              </a:ext>
            </a:extLst>
          </p:cNvPr>
          <p:cNvSpPr/>
          <p:nvPr/>
        </p:nvSpPr>
        <p:spPr>
          <a:xfrm rot="10800000">
            <a:off x="3729746" y="5349390"/>
            <a:ext cx="1892030" cy="1061128"/>
          </a:xfrm>
          <a:prstGeom prst="flowChartManualOperat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6F1E710-F46F-45B8-829B-7A18C9B7490A}"/>
              </a:ext>
            </a:extLst>
          </p:cNvPr>
          <p:cNvSpPr/>
          <p:nvPr/>
        </p:nvSpPr>
        <p:spPr>
          <a:xfrm>
            <a:off x="4311078" y="5679899"/>
            <a:ext cx="729367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Slow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6" name="Flowchart: Manual Operation 15">
            <a:extLst>
              <a:ext uri="{FF2B5EF4-FFF2-40B4-BE49-F238E27FC236}">
                <a16:creationId xmlns:a16="http://schemas.microsoft.com/office/drawing/2014/main" id="{73266664-5199-48BC-9CFF-29330C52702D}"/>
              </a:ext>
            </a:extLst>
          </p:cNvPr>
          <p:cNvSpPr/>
          <p:nvPr/>
        </p:nvSpPr>
        <p:spPr>
          <a:xfrm rot="10800000">
            <a:off x="5254205" y="5339664"/>
            <a:ext cx="1892030" cy="1061128"/>
          </a:xfrm>
          <a:prstGeom prst="flowChartManualOperat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1DB3B72-AAA3-41B7-AB32-0BB5D3F4782D}"/>
              </a:ext>
            </a:extLst>
          </p:cNvPr>
          <p:cNvSpPr/>
          <p:nvPr/>
        </p:nvSpPr>
        <p:spPr>
          <a:xfrm>
            <a:off x="5555653" y="5670173"/>
            <a:ext cx="128913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Optimum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8" name="Flowchart: Manual Operation 17">
            <a:extLst>
              <a:ext uri="{FF2B5EF4-FFF2-40B4-BE49-F238E27FC236}">
                <a16:creationId xmlns:a16="http://schemas.microsoft.com/office/drawing/2014/main" id="{B78F5913-2C27-4FB6-B862-B20C0A4DD5CB}"/>
              </a:ext>
            </a:extLst>
          </p:cNvPr>
          <p:cNvSpPr/>
          <p:nvPr/>
        </p:nvSpPr>
        <p:spPr>
          <a:xfrm rot="10800000">
            <a:off x="6765659" y="5344528"/>
            <a:ext cx="1892030" cy="1061128"/>
          </a:xfrm>
          <a:prstGeom prst="flowChartManualOperat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D5B6536-6044-4205-88E0-8028C69597B6}"/>
              </a:ext>
            </a:extLst>
          </p:cNvPr>
          <p:cNvSpPr/>
          <p:nvPr/>
        </p:nvSpPr>
        <p:spPr>
          <a:xfrm>
            <a:off x="7393959" y="5675037"/>
            <a:ext cx="635431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Fast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097BDDB-19F0-415E-B4D9-A1C6F43AF848}"/>
              </a:ext>
            </a:extLst>
          </p:cNvPr>
          <p:cNvSpPr/>
          <p:nvPr/>
        </p:nvSpPr>
        <p:spPr>
          <a:xfrm>
            <a:off x="1612430" y="5139609"/>
            <a:ext cx="3241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67A1BA9-420C-40EA-B7BF-56E091553861}"/>
              </a:ext>
            </a:extLst>
          </p:cNvPr>
          <p:cNvSpPr/>
          <p:nvPr/>
        </p:nvSpPr>
        <p:spPr>
          <a:xfrm>
            <a:off x="1632006" y="6127144"/>
            <a:ext cx="3241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42E73FEE-9211-450F-A87C-56491997B4B7}"/>
              </a:ext>
            </a:extLst>
          </p:cNvPr>
          <p:cNvSpPr/>
          <p:nvPr/>
        </p:nvSpPr>
        <p:spPr>
          <a:xfrm>
            <a:off x="4675760" y="539010"/>
            <a:ext cx="1920718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Fuzzy Set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 </a:t>
            </a:r>
          </a:p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Crisp Set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FDC4103-D68D-4663-8BE4-28AC384C4A57}"/>
              </a:ext>
            </a:extLst>
          </p:cNvPr>
          <p:cNvSpPr/>
          <p:nvPr/>
        </p:nvSpPr>
        <p:spPr>
          <a:xfrm>
            <a:off x="8717097" y="6457890"/>
            <a:ext cx="93647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Speed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24" name="Arrow: Up 23">
            <a:extLst>
              <a:ext uri="{FF2B5EF4-FFF2-40B4-BE49-F238E27FC236}">
                <a16:creationId xmlns:a16="http://schemas.microsoft.com/office/drawing/2014/main" id="{17EAE5DB-9459-4358-A5F5-EB2A217C4674}"/>
              </a:ext>
            </a:extLst>
          </p:cNvPr>
          <p:cNvSpPr/>
          <p:nvPr/>
        </p:nvSpPr>
        <p:spPr>
          <a:xfrm>
            <a:off x="2156303" y="3411153"/>
            <a:ext cx="132767" cy="142996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Up 24">
            <a:extLst>
              <a:ext uri="{FF2B5EF4-FFF2-40B4-BE49-F238E27FC236}">
                <a16:creationId xmlns:a16="http://schemas.microsoft.com/office/drawing/2014/main" id="{934077F9-59D7-4BE1-81CB-DDD4B87F4D78}"/>
              </a:ext>
            </a:extLst>
          </p:cNvPr>
          <p:cNvSpPr/>
          <p:nvPr/>
        </p:nvSpPr>
        <p:spPr>
          <a:xfrm rot="5400000">
            <a:off x="5586115" y="1243682"/>
            <a:ext cx="280480" cy="702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lowchart: Manual Operation 25">
            <a:extLst>
              <a:ext uri="{FF2B5EF4-FFF2-40B4-BE49-F238E27FC236}">
                <a16:creationId xmlns:a16="http://schemas.microsoft.com/office/drawing/2014/main" id="{CE6D3203-5548-410A-BCDC-6636E0A80B6A}"/>
              </a:ext>
            </a:extLst>
          </p:cNvPr>
          <p:cNvSpPr/>
          <p:nvPr/>
        </p:nvSpPr>
        <p:spPr>
          <a:xfrm rot="10800000">
            <a:off x="2221964" y="3779991"/>
            <a:ext cx="2657695" cy="1061128"/>
          </a:xfrm>
          <a:prstGeom prst="flowChartManualOperat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FBBFAB3-E6B4-451F-9978-4610367336B3}"/>
              </a:ext>
            </a:extLst>
          </p:cNvPr>
          <p:cNvSpPr/>
          <p:nvPr/>
        </p:nvSpPr>
        <p:spPr>
          <a:xfrm>
            <a:off x="3063147" y="4088024"/>
            <a:ext cx="975332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Brakes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0" name="Flowchart: Manual Operation 29">
            <a:extLst>
              <a:ext uri="{FF2B5EF4-FFF2-40B4-BE49-F238E27FC236}">
                <a16:creationId xmlns:a16="http://schemas.microsoft.com/office/drawing/2014/main" id="{4270FEF3-190D-4248-B978-573CC4904FA1}"/>
              </a:ext>
            </a:extLst>
          </p:cNvPr>
          <p:cNvSpPr/>
          <p:nvPr/>
        </p:nvSpPr>
        <p:spPr>
          <a:xfrm rot="10800000">
            <a:off x="4345556" y="3770265"/>
            <a:ext cx="2797442" cy="1000517"/>
          </a:xfrm>
          <a:prstGeom prst="flowChartManualOperat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8BCBDA6D-E355-4200-A9D3-A55526B84330}"/>
              </a:ext>
            </a:extLst>
          </p:cNvPr>
          <p:cNvSpPr/>
          <p:nvPr/>
        </p:nvSpPr>
        <p:spPr>
          <a:xfrm>
            <a:off x="5091316" y="4070469"/>
            <a:ext cx="1229824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Constant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2" name="Flowchart: Manual Operation 31">
            <a:extLst>
              <a:ext uri="{FF2B5EF4-FFF2-40B4-BE49-F238E27FC236}">
                <a16:creationId xmlns:a16="http://schemas.microsoft.com/office/drawing/2014/main" id="{67561C7A-AFB9-4385-8ED4-3B2F25E34619}"/>
              </a:ext>
            </a:extLst>
          </p:cNvPr>
          <p:cNvSpPr/>
          <p:nvPr/>
        </p:nvSpPr>
        <p:spPr>
          <a:xfrm rot="10800000">
            <a:off x="6762421" y="3775129"/>
            <a:ext cx="2437061" cy="1061128"/>
          </a:xfrm>
          <a:prstGeom prst="flowChartManualOperat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5F12EE85-118A-4607-B6E8-BAD2E078EBB4}"/>
              </a:ext>
            </a:extLst>
          </p:cNvPr>
          <p:cNvSpPr/>
          <p:nvPr/>
        </p:nvSpPr>
        <p:spPr>
          <a:xfrm>
            <a:off x="7249822" y="4105638"/>
            <a:ext cx="146226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Accelerate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9AF0C2A-7DAA-494C-96B2-8472C84A0019}"/>
              </a:ext>
            </a:extLst>
          </p:cNvPr>
          <p:cNvSpPr/>
          <p:nvPr/>
        </p:nvSpPr>
        <p:spPr>
          <a:xfrm>
            <a:off x="1609193" y="3570210"/>
            <a:ext cx="3241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DE8A7E1C-D0A8-482F-90FB-7BBAF731E44C}"/>
              </a:ext>
            </a:extLst>
          </p:cNvPr>
          <p:cNvSpPr/>
          <p:nvPr/>
        </p:nvSpPr>
        <p:spPr>
          <a:xfrm>
            <a:off x="1628769" y="4557745"/>
            <a:ext cx="3241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7B0E014-EE90-405A-A58C-288C36BE1B2D}"/>
              </a:ext>
            </a:extLst>
          </p:cNvPr>
          <p:cNvSpPr/>
          <p:nvPr/>
        </p:nvSpPr>
        <p:spPr>
          <a:xfrm>
            <a:off x="8450969" y="4888491"/>
            <a:ext cx="146226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Accelerate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37" name="Arrow: Up 36">
            <a:extLst>
              <a:ext uri="{FF2B5EF4-FFF2-40B4-BE49-F238E27FC236}">
                <a16:creationId xmlns:a16="http://schemas.microsoft.com/office/drawing/2014/main" id="{AFFBE1D2-44B8-448C-B37A-A7B07A7EBCB6}"/>
              </a:ext>
            </a:extLst>
          </p:cNvPr>
          <p:cNvSpPr/>
          <p:nvPr/>
        </p:nvSpPr>
        <p:spPr>
          <a:xfrm>
            <a:off x="2156303" y="1866445"/>
            <a:ext cx="132767" cy="142996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Arrow: Up 37">
            <a:extLst>
              <a:ext uri="{FF2B5EF4-FFF2-40B4-BE49-F238E27FC236}">
                <a16:creationId xmlns:a16="http://schemas.microsoft.com/office/drawing/2014/main" id="{A3F38964-AF90-4422-B603-04E8641FB56D}"/>
              </a:ext>
            </a:extLst>
          </p:cNvPr>
          <p:cNvSpPr/>
          <p:nvPr/>
        </p:nvSpPr>
        <p:spPr>
          <a:xfrm rot="5400000">
            <a:off x="5586115" y="-301026"/>
            <a:ext cx="280480" cy="702823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Flowchart: Manual Operation 38">
            <a:extLst>
              <a:ext uri="{FF2B5EF4-FFF2-40B4-BE49-F238E27FC236}">
                <a16:creationId xmlns:a16="http://schemas.microsoft.com/office/drawing/2014/main" id="{CE03F8BB-87EB-4780-B1B8-5BA67BAC01C1}"/>
              </a:ext>
            </a:extLst>
          </p:cNvPr>
          <p:cNvSpPr/>
          <p:nvPr/>
        </p:nvSpPr>
        <p:spPr>
          <a:xfrm rot="10800000">
            <a:off x="2221963" y="2235282"/>
            <a:ext cx="2400705" cy="1036437"/>
          </a:xfrm>
          <a:prstGeom prst="flowChartManualOperat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26EA229-F619-4551-B517-6D0009F60288}"/>
              </a:ext>
            </a:extLst>
          </p:cNvPr>
          <p:cNvSpPr/>
          <p:nvPr/>
        </p:nvSpPr>
        <p:spPr>
          <a:xfrm>
            <a:off x="2723158" y="2565792"/>
            <a:ext cx="155183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Very  Close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3" name="Flowchart: Manual Operation 42">
            <a:extLst>
              <a:ext uri="{FF2B5EF4-FFF2-40B4-BE49-F238E27FC236}">
                <a16:creationId xmlns:a16="http://schemas.microsoft.com/office/drawing/2014/main" id="{F806913C-733D-42EE-BEB3-36031CCD5788}"/>
              </a:ext>
            </a:extLst>
          </p:cNvPr>
          <p:cNvSpPr/>
          <p:nvPr/>
        </p:nvSpPr>
        <p:spPr>
          <a:xfrm rot="10800000">
            <a:off x="4345555" y="2225557"/>
            <a:ext cx="2797443" cy="955388"/>
          </a:xfrm>
          <a:prstGeom prst="flowChartManualOperat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19FA049A-C961-4594-9A30-E5BDA3AF9281}"/>
              </a:ext>
            </a:extLst>
          </p:cNvPr>
          <p:cNvSpPr/>
          <p:nvPr/>
        </p:nvSpPr>
        <p:spPr>
          <a:xfrm>
            <a:off x="5339680" y="2525603"/>
            <a:ext cx="867545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Close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5" name="Flowchart: Manual Operation 44">
            <a:extLst>
              <a:ext uri="{FF2B5EF4-FFF2-40B4-BE49-F238E27FC236}">
                <a16:creationId xmlns:a16="http://schemas.microsoft.com/office/drawing/2014/main" id="{B5A05C7C-03DD-4AB1-AE38-790FA9A4201F}"/>
              </a:ext>
            </a:extLst>
          </p:cNvPr>
          <p:cNvSpPr/>
          <p:nvPr/>
        </p:nvSpPr>
        <p:spPr>
          <a:xfrm rot="10800000">
            <a:off x="6762422" y="2230421"/>
            <a:ext cx="2148114" cy="1055541"/>
          </a:xfrm>
          <a:prstGeom prst="flowChartManualOperation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292551AE-0ED9-4092-AC6F-C50CB728993E}"/>
              </a:ext>
            </a:extLst>
          </p:cNvPr>
          <p:cNvSpPr/>
          <p:nvPr/>
        </p:nvSpPr>
        <p:spPr>
          <a:xfrm>
            <a:off x="7698195" y="2560930"/>
            <a:ext cx="54886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Far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72135139-37AB-43A0-BE30-EBD170959DC6}"/>
              </a:ext>
            </a:extLst>
          </p:cNvPr>
          <p:cNvSpPr/>
          <p:nvPr/>
        </p:nvSpPr>
        <p:spPr>
          <a:xfrm>
            <a:off x="1609193" y="2025502"/>
            <a:ext cx="3241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51E1A501-BAED-42B6-B828-F6F2CC635B66}"/>
              </a:ext>
            </a:extLst>
          </p:cNvPr>
          <p:cNvSpPr/>
          <p:nvPr/>
        </p:nvSpPr>
        <p:spPr>
          <a:xfrm>
            <a:off x="1628769" y="3013037"/>
            <a:ext cx="3241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EA45B1E-17E4-4AF5-AF73-3C4C249BBF1B}"/>
              </a:ext>
            </a:extLst>
          </p:cNvPr>
          <p:cNvSpPr/>
          <p:nvPr/>
        </p:nvSpPr>
        <p:spPr>
          <a:xfrm>
            <a:off x="8579208" y="3343783"/>
            <a:ext cx="1205779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Distance</a:t>
            </a:r>
            <a:endParaRPr lang="en-US" sz="2000" b="0" cap="none" spc="0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98134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E9C2458-24AF-4880-9567-E0817F3E4313}"/>
              </a:ext>
            </a:extLst>
          </p:cNvPr>
          <p:cNvSpPr/>
          <p:nvPr/>
        </p:nvSpPr>
        <p:spPr>
          <a:xfrm>
            <a:off x="1025178" y="139294"/>
            <a:ext cx="103867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Fuzzy Logic VS Traditional Logic</a:t>
            </a:r>
          </a:p>
        </p:txBody>
      </p:sp>
      <p:sp>
        <p:nvSpPr>
          <p:cNvPr id="6" name="Flowchart: Stored Data 5">
            <a:extLst>
              <a:ext uri="{FF2B5EF4-FFF2-40B4-BE49-F238E27FC236}">
                <a16:creationId xmlns:a16="http://schemas.microsoft.com/office/drawing/2014/main" id="{8C75CDC8-565B-4456-80D6-1F1492494137}"/>
              </a:ext>
            </a:extLst>
          </p:cNvPr>
          <p:cNvSpPr/>
          <p:nvPr/>
        </p:nvSpPr>
        <p:spPr>
          <a:xfrm rot="10800000">
            <a:off x="2705491" y="1993273"/>
            <a:ext cx="1036949" cy="731073"/>
          </a:xfrm>
          <a:prstGeom prst="flowChartOnlineStorag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E30E759-2C0C-40D3-8109-B81F00D866C1}"/>
              </a:ext>
            </a:extLst>
          </p:cNvPr>
          <p:cNvSpPr/>
          <p:nvPr/>
        </p:nvSpPr>
        <p:spPr>
          <a:xfrm>
            <a:off x="2431304" y="1510398"/>
            <a:ext cx="1409360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Boolean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35785E0-BB3F-4DB5-83A1-2150E16EC1E8}"/>
              </a:ext>
            </a:extLst>
          </p:cNvPr>
          <p:cNvCxnSpPr/>
          <p:nvPr/>
        </p:nvCxnSpPr>
        <p:spPr>
          <a:xfrm>
            <a:off x="2139885" y="2196445"/>
            <a:ext cx="84841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BEEC2CBF-C628-4376-A900-79A524ADE232}"/>
              </a:ext>
            </a:extLst>
          </p:cNvPr>
          <p:cNvCxnSpPr/>
          <p:nvPr/>
        </p:nvCxnSpPr>
        <p:spPr>
          <a:xfrm>
            <a:off x="2139885" y="2527954"/>
            <a:ext cx="84841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Rectangle 10">
            <a:extLst>
              <a:ext uri="{FF2B5EF4-FFF2-40B4-BE49-F238E27FC236}">
                <a16:creationId xmlns:a16="http://schemas.microsoft.com/office/drawing/2014/main" id="{7F3243FE-2251-4055-8D1C-C3E491041666}"/>
              </a:ext>
            </a:extLst>
          </p:cNvPr>
          <p:cNvSpPr/>
          <p:nvPr/>
        </p:nvSpPr>
        <p:spPr>
          <a:xfrm>
            <a:off x="1824374" y="1972063"/>
            <a:ext cx="3241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082878F-485E-4706-BD54-AA78D27F6462}"/>
              </a:ext>
            </a:extLst>
          </p:cNvPr>
          <p:cNvSpPr/>
          <p:nvPr/>
        </p:nvSpPr>
        <p:spPr>
          <a:xfrm>
            <a:off x="1815757" y="2324237"/>
            <a:ext cx="3241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AEA8144-5F08-4EF9-B4E1-A7664E57FDF9}"/>
              </a:ext>
            </a:extLst>
          </p:cNvPr>
          <p:cNvCxnSpPr/>
          <p:nvPr/>
        </p:nvCxnSpPr>
        <p:spPr>
          <a:xfrm>
            <a:off x="3742440" y="2324237"/>
            <a:ext cx="84841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62E6B28E-DF35-46CB-908E-D6BE13EFB316}"/>
              </a:ext>
            </a:extLst>
          </p:cNvPr>
          <p:cNvSpPr/>
          <p:nvPr/>
        </p:nvSpPr>
        <p:spPr>
          <a:xfrm>
            <a:off x="4590852" y="2091718"/>
            <a:ext cx="3241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sp>
        <p:nvSpPr>
          <p:cNvPr id="15" name="Flowchart: Stored Data 14">
            <a:extLst>
              <a:ext uri="{FF2B5EF4-FFF2-40B4-BE49-F238E27FC236}">
                <a16:creationId xmlns:a16="http://schemas.microsoft.com/office/drawing/2014/main" id="{B79483B7-DE61-402D-B485-145A17B66198}"/>
              </a:ext>
            </a:extLst>
          </p:cNvPr>
          <p:cNvSpPr/>
          <p:nvPr/>
        </p:nvSpPr>
        <p:spPr>
          <a:xfrm rot="10800000">
            <a:off x="6758547" y="1972063"/>
            <a:ext cx="1036949" cy="731073"/>
          </a:xfrm>
          <a:prstGeom prst="flowChartOnlineStorag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15BD0CE-0179-46A8-AC2C-D823D3C3A544}"/>
              </a:ext>
            </a:extLst>
          </p:cNvPr>
          <p:cNvSpPr/>
          <p:nvPr/>
        </p:nvSpPr>
        <p:spPr>
          <a:xfrm>
            <a:off x="6646263" y="1489188"/>
            <a:ext cx="1085554" cy="46166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4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chemeClr val="tx1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Fuzzy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7F4AC30-4339-44E2-B3C4-635027C4D3BF}"/>
              </a:ext>
            </a:extLst>
          </p:cNvPr>
          <p:cNvCxnSpPr/>
          <p:nvPr/>
        </p:nvCxnSpPr>
        <p:spPr>
          <a:xfrm>
            <a:off x="6192941" y="2175235"/>
            <a:ext cx="84841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8D8004B-0C1E-4346-9BE8-43DA040B9CC2}"/>
              </a:ext>
            </a:extLst>
          </p:cNvPr>
          <p:cNvCxnSpPr/>
          <p:nvPr/>
        </p:nvCxnSpPr>
        <p:spPr>
          <a:xfrm>
            <a:off x="6192941" y="2506744"/>
            <a:ext cx="84841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B2FE9F95-28F8-4CD8-9217-E4B5272F18BB}"/>
              </a:ext>
            </a:extLst>
          </p:cNvPr>
          <p:cNvSpPr/>
          <p:nvPr/>
        </p:nvSpPr>
        <p:spPr>
          <a:xfrm>
            <a:off x="5877430" y="1950853"/>
            <a:ext cx="3241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EB4C086-9341-4E2D-B6BF-B6CCAE030AA0}"/>
              </a:ext>
            </a:extLst>
          </p:cNvPr>
          <p:cNvSpPr/>
          <p:nvPr/>
        </p:nvSpPr>
        <p:spPr>
          <a:xfrm>
            <a:off x="5868813" y="2303027"/>
            <a:ext cx="324128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1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FE4A4BB-7CFF-4FF7-983B-B4BCF5CBA1E5}"/>
              </a:ext>
            </a:extLst>
          </p:cNvPr>
          <p:cNvCxnSpPr/>
          <p:nvPr/>
        </p:nvCxnSpPr>
        <p:spPr>
          <a:xfrm>
            <a:off x="7795496" y="2303027"/>
            <a:ext cx="848412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2" name="Rectangle 21">
            <a:extLst>
              <a:ext uri="{FF2B5EF4-FFF2-40B4-BE49-F238E27FC236}">
                <a16:creationId xmlns:a16="http://schemas.microsoft.com/office/drawing/2014/main" id="{2CE5D9AC-ADC8-4204-ABCD-419A14DDDEF8}"/>
              </a:ext>
            </a:extLst>
          </p:cNvPr>
          <p:cNvSpPr/>
          <p:nvPr/>
        </p:nvSpPr>
        <p:spPr>
          <a:xfrm>
            <a:off x="8536508" y="2070508"/>
            <a:ext cx="538930" cy="40011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000" b="0" cap="none" spc="0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0.7</a:t>
            </a:r>
          </a:p>
        </p:txBody>
      </p:sp>
      <p:pic>
        <p:nvPicPr>
          <p:cNvPr id="2050" name="Picture 2" descr="نتيجة بحث الصور عن ‪drink png‬‏">
            <a:extLst>
              <a:ext uri="{FF2B5EF4-FFF2-40B4-BE49-F238E27FC236}">
                <a16:creationId xmlns:a16="http://schemas.microsoft.com/office/drawing/2014/main" id="{F4CFF62F-5831-4A19-B083-9688C0543D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95462" y="4560078"/>
            <a:ext cx="1602067" cy="180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DB1DA122-9360-41C6-85F5-3072846A379C}"/>
              </a:ext>
            </a:extLst>
          </p:cNvPr>
          <p:cNvSpPr/>
          <p:nvPr/>
        </p:nvSpPr>
        <p:spPr>
          <a:xfrm>
            <a:off x="2812867" y="6274882"/>
            <a:ext cx="1767256" cy="175042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No 0  Cold</a:t>
            </a:r>
          </a:p>
        </p:txBody>
      </p:sp>
      <p:pic>
        <p:nvPicPr>
          <p:cNvPr id="2052" name="Picture 4" descr="نتيجة بحث الصور عن ‪hot drink png‬‏">
            <a:extLst>
              <a:ext uri="{FF2B5EF4-FFF2-40B4-BE49-F238E27FC236}">
                <a16:creationId xmlns:a16="http://schemas.microsoft.com/office/drawing/2014/main" id="{F25CCE86-C41F-4193-BD25-887F92B8E8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9170" y="4617590"/>
            <a:ext cx="1007665" cy="163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576A5365-C32C-47B8-BA43-85317BB83FE7}"/>
              </a:ext>
            </a:extLst>
          </p:cNvPr>
          <p:cNvSpPr/>
          <p:nvPr/>
        </p:nvSpPr>
        <p:spPr>
          <a:xfrm>
            <a:off x="1025178" y="6234372"/>
            <a:ext cx="1599896" cy="21044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Yes 1 Hot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C1FF50D-FEED-4BDF-B76B-A79F6B2A829D}"/>
              </a:ext>
            </a:extLst>
          </p:cNvPr>
          <p:cNvSpPr/>
          <p:nvPr/>
        </p:nvSpPr>
        <p:spPr>
          <a:xfrm>
            <a:off x="3908663" y="3163871"/>
            <a:ext cx="399500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 IT HOT ??</a:t>
            </a:r>
          </a:p>
        </p:txBody>
      </p:sp>
      <p:pic>
        <p:nvPicPr>
          <p:cNvPr id="2054" name="Picture 6" descr="صورة ذات صلة">
            <a:extLst>
              <a:ext uri="{FF2B5EF4-FFF2-40B4-BE49-F238E27FC236}">
                <a16:creationId xmlns:a16="http://schemas.microsoft.com/office/drawing/2014/main" id="{E7C7A69F-AB68-44AC-8034-80E1C591D5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66081" y="4690147"/>
            <a:ext cx="1613388" cy="1402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DEBC7891-4FE4-4907-8E48-8009EB507166}"/>
              </a:ext>
            </a:extLst>
          </p:cNvPr>
          <p:cNvSpPr/>
          <p:nvPr/>
        </p:nvSpPr>
        <p:spPr>
          <a:xfrm>
            <a:off x="4766081" y="6257180"/>
            <a:ext cx="1921364" cy="21044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is not fare</a:t>
            </a: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5FBCAA8-5558-4B76-93CC-A8431E74EFA3}"/>
              </a:ext>
            </a:extLst>
          </p:cNvPr>
          <p:cNvSpPr/>
          <p:nvPr/>
        </p:nvSpPr>
        <p:spPr>
          <a:xfrm>
            <a:off x="7058632" y="6234372"/>
            <a:ext cx="4108190" cy="233254"/>
          </a:xfrm>
          <a:prstGeom prst="roundRect">
            <a:avLst/>
          </a:prstGeom>
          <a:gradFill flip="none" rotWithShape="1">
            <a:gsLst>
              <a:gs pos="7000">
                <a:srgbClr val="00B0F0">
                  <a:shade val="30000"/>
                  <a:satMod val="115000"/>
                </a:srgbClr>
              </a:gs>
              <a:gs pos="35000">
                <a:srgbClr val="00B0F0">
                  <a:shade val="67500"/>
                  <a:satMod val="115000"/>
                </a:srgbClr>
              </a:gs>
              <a:gs pos="62000">
                <a:schemeClr val="accent2">
                  <a:lumMod val="60000"/>
                  <a:lumOff val="4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1                                                    0</a:t>
            </a:r>
          </a:p>
        </p:txBody>
      </p:sp>
      <p:pic>
        <p:nvPicPr>
          <p:cNvPr id="31" name="Picture 4" descr="نتيجة بحث الصور عن ‪hot drink png‬‏">
            <a:extLst>
              <a:ext uri="{FF2B5EF4-FFF2-40B4-BE49-F238E27FC236}">
                <a16:creationId xmlns:a16="http://schemas.microsoft.com/office/drawing/2014/main" id="{E051D526-0881-424B-885F-3639F2DFBF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5010" y="4630909"/>
            <a:ext cx="1007665" cy="16395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2" descr="نتيجة بحث الصور عن ‪drink png‬‏">
            <a:extLst>
              <a:ext uri="{FF2B5EF4-FFF2-40B4-BE49-F238E27FC236}">
                <a16:creationId xmlns:a16="http://schemas.microsoft.com/office/drawing/2014/main" id="{6E3AE37F-77EB-4C32-923F-0C35855B15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1796" y="4537270"/>
            <a:ext cx="1602067" cy="1802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3" name="Picture 6" descr="صورة ذات صلة">
            <a:extLst>
              <a:ext uri="{FF2B5EF4-FFF2-40B4-BE49-F238E27FC236}">
                <a16:creationId xmlns:a16="http://schemas.microsoft.com/office/drawing/2014/main" id="{4AB4C2BB-04AC-4BEE-B915-DB0B11509D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6033" y="4731168"/>
            <a:ext cx="1613388" cy="14029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0E1D3D56-B6AD-49F9-8A48-9AF42126D3BB}"/>
              </a:ext>
            </a:extLst>
          </p:cNvPr>
          <p:cNvSpPr/>
          <p:nvPr/>
        </p:nvSpPr>
        <p:spPr>
          <a:xfrm>
            <a:off x="8223402" y="6515437"/>
            <a:ext cx="1921364" cy="210446"/>
          </a:xfrm>
          <a:prstGeom prst="round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This is fare</a:t>
            </a:r>
          </a:p>
        </p:txBody>
      </p:sp>
    </p:spTree>
    <p:extLst>
      <p:ext uri="{BB962C8B-B14F-4D97-AF65-F5344CB8AC3E}">
        <p14:creationId xmlns:p14="http://schemas.microsoft.com/office/powerpoint/2010/main" val="203805343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5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9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3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6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9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2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15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11" grpId="0"/>
      <p:bldP spid="12" grpId="0"/>
      <p:bldP spid="14" grpId="0"/>
      <p:bldP spid="15" grpId="0" animBg="1"/>
      <p:bldP spid="16" grpId="0"/>
      <p:bldP spid="19" grpId="0"/>
      <p:bldP spid="20" grpId="0"/>
      <p:bldP spid="22" grpId="0"/>
      <p:bldP spid="24" grpId="0" animBg="1"/>
      <p:bldP spid="26" grpId="0" animBg="1"/>
      <p:bldP spid="23" grpId="0"/>
      <p:bldP spid="29" grpId="0" animBg="1"/>
      <p:bldP spid="30" grpId="0" animBg="1"/>
      <p:bldP spid="3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736D601-6EB8-4360-8820-6621F74A31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45" y="0"/>
            <a:ext cx="6774767" cy="5494496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E93BAE4-E993-4016-B66E-7717C1C80E95}"/>
              </a:ext>
            </a:extLst>
          </p:cNvPr>
          <p:cNvSpPr/>
          <p:nvPr/>
        </p:nvSpPr>
        <p:spPr>
          <a:xfrm>
            <a:off x="6482499" y="1383632"/>
            <a:ext cx="5168273" cy="70788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0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Let’s Create a System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13F1579-8DC2-4A6E-853D-9BA97767332A}"/>
              </a:ext>
            </a:extLst>
          </p:cNvPr>
          <p:cNvSpPr/>
          <p:nvPr/>
        </p:nvSpPr>
        <p:spPr>
          <a:xfrm>
            <a:off x="6482499" y="2039005"/>
            <a:ext cx="51149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Automatic Braking System</a:t>
            </a:r>
          </a:p>
        </p:txBody>
      </p:sp>
      <p:pic>
        <p:nvPicPr>
          <p:cNvPr id="6" name="Picture 2" descr="نتيجة بحث الصور عن ‪cars png‬‏">
            <a:extLst>
              <a:ext uri="{FF2B5EF4-FFF2-40B4-BE49-F238E27FC236}">
                <a16:creationId xmlns:a16="http://schemas.microsoft.com/office/drawing/2014/main" id="{08DE5435-AF9B-4616-98DC-02FD4B28D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559" y="5494496"/>
            <a:ext cx="3496387" cy="133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3088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6 7.40741E-7 L 0.95742 -0.0016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7878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نتيجة بحث الصور عن ‪cars png‬‏">
            <a:extLst>
              <a:ext uri="{FF2B5EF4-FFF2-40B4-BE49-F238E27FC236}">
                <a16:creationId xmlns:a16="http://schemas.microsoft.com/office/drawing/2014/main" id="{1BC28411-3208-46E3-AFEF-E55105DF2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660" y="4420927"/>
            <a:ext cx="3496387" cy="133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نتيجة بحث الصور عن ‪cars png‬‏">
            <a:extLst>
              <a:ext uri="{FF2B5EF4-FFF2-40B4-BE49-F238E27FC236}">
                <a16:creationId xmlns:a16="http://schemas.microsoft.com/office/drawing/2014/main" id="{5D1C7CB6-07C9-4B6E-8F90-755478289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171" y="4186293"/>
            <a:ext cx="3641386" cy="164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C34F86F-A910-4CA4-AB75-C9EBA8CB7885}"/>
              </a:ext>
            </a:extLst>
          </p:cNvPr>
          <p:cNvSpPr/>
          <p:nvPr/>
        </p:nvSpPr>
        <p:spPr>
          <a:xfrm>
            <a:off x="5164953" y="5389074"/>
            <a:ext cx="1216993" cy="2104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9D2AFEA-8785-4AFD-A7E4-55D7506D49A3}"/>
              </a:ext>
            </a:extLst>
          </p:cNvPr>
          <p:cNvSpPr/>
          <p:nvPr/>
        </p:nvSpPr>
        <p:spPr>
          <a:xfrm>
            <a:off x="6402048" y="5389074"/>
            <a:ext cx="1216993" cy="210447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BE55D8-AFE1-4813-975E-538D65B6E8E2}"/>
              </a:ext>
            </a:extLst>
          </p:cNvPr>
          <p:cNvSpPr/>
          <p:nvPr/>
        </p:nvSpPr>
        <p:spPr>
          <a:xfrm>
            <a:off x="6594917" y="4856517"/>
            <a:ext cx="83125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B0F0"/>
                </a:solidFill>
              </a:rPr>
              <a:t>Far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00B0F0"/>
              </a:solidFill>
              <a:effectLst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3623E4-3CAC-404F-8C8F-C1A178A402DE}"/>
              </a:ext>
            </a:extLst>
          </p:cNvPr>
          <p:cNvSpPr/>
          <p:nvPr/>
        </p:nvSpPr>
        <p:spPr>
          <a:xfrm>
            <a:off x="5197006" y="4892764"/>
            <a:ext cx="11849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B0F0"/>
                </a:solidFill>
              </a:rPr>
              <a:t>Close</a:t>
            </a:r>
            <a:endParaRPr lang="en-US" sz="4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00B0F0"/>
              </a:solidFill>
              <a:effectLst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2A1841-3423-44C3-9F05-EEE67FE84494}"/>
              </a:ext>
            </a:extLst>
          </p:cNvPr>
          <p:cNvCxnSpPr>
            <a:cxnSpLocks/>
          </p:cNvCxnSpPr>
          <p:nvPr/>
        </p:nvCxnSpPr>
        <p:spPr>
          <a:xfrm>
            <a:off x="5144851" y="4572000"/>
            <a:ext cx="1" cy="922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272CCCA-1A93-4D55-A285-F1715B271B55}"/>
              </a:ext>
            </a:extLst>
          </p:cNvPr>
          <p:cNvCxnSpPr>
            <a:cxnSpLocks/>
          </p:cNvCxnSpPr>
          <p:nvPr/>
        </p:nvCxnSpPr>
        <p:spPr>
          <a:xfrm>
            <a:off x="7619039" y="4618551"/>
            <a:ext cx="1" cy="922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CC5321F-381A-4FB6-BD8E-4CD1659D7029}"/>
              </a:ext>
            </a:extLst>
          </p:cNvPr>
          <p:cNvSpPr/>
          <p:nvPr/>
        </p:nvSpPr>
        <p:spPr>
          <a:xfrm>
            <a:off x="4568792" y="2454131"/>
            <a:ext cx="3017686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 Car Far ? Yes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215E4E-C707-4404-B000-BA4628C98B8C}"/>
              </a:ext>
            </a:extLst>
          </p:cNvPr>
          <p:cNvSpPr/>
          <p:nvPr/>
        </p:nvSpPr>
        <p:spPr>
          <a:xfrm>
            <a:off x="4921411" y="2920367"/>
            <a:ext cx="2377575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Brakes ? No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96ACC62-76BB-4B0F-B733-0B86CC595487}"/>
              </a:ext>
            </a:extLst>
          </p:cNvPr>
          <p:cNvSpPr/>
          <p:nvPr/>
        </p:nvSpPr>
        <p:spPr>
          <a:xfrm>
            <a:off x="3215990" y="517559"/>
            <a:ext cx="5114925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Automatic Braking System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Traditional Logic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14712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4.07407E-6 L -0.1013 0.00093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065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نتيجة بحث الصور عن ‪cars png‬‏">
            <a:extLst>
              <a:ext uri="{FF2B5EF4-FFF2-40B4-BE49-F238E27FC236}">
                <a16:creationId xmlns:a16="http://schemas.microsoft.com/office/drawing/2014/main" id="{1BC28411-3208-46E3-AFEF-E55105DF2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660" y="4420927"/>
            <a:ext cx="3496387" cy="133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4" descr="نتيجة بحث الصور عن ‪cars png‬‏">
            <a:extLst>
              <a:ext uri="{FF2B5EF4-FFF2-40B4-BE49-F238E27FC236}">
                <a16:creationId xmlns:a16="http://schemas.microsoft.com/office/drawing/2014/main" id="{5D1C7CB6-07C9-4B6E-8F90-755478289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9540" y="4265901"/>
            <a:ext cx="3641386" cy="164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CC34F86F-A910-4CA4-AB75-C9EBA8CB7885}"/>
              </a:ext>
            </a:extLst>
          </p:cNvPr>
          <p:cNvSpPr/>
          <p:nvPr/>
        </p:nvSpPr>
        <p:spPr>
          <a:xfrm>
            <a:off x="5164953" y="5389074"/>
            <a:ext cx="1216993" cy="2104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3623E4-3CAC-404F-8C8F-C1A178A402DE}"/>
              </a:ext>
            </a:extLst>
          </p:cNvPr>
          <p:cNvSpPr/>
          <p:nvPr/>
        </p:nvSpPr>
        <p:spPr>
          <a:xfrm>
            <a:off x="5197006" y="4892764"/>
            <a:ext cx="11849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B0F0"/>
                </a:solidFill>
              </a:rPr>
              <a:t>Close</a:t>
            </a:r>
            <a:endParaRPr lang="en-US" sz="4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00B0F0"/>
              </a:solidFill>
              <a:effectLst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2A1841-3423-44C3-9F05-EEE67FE84494}"/>
              </a:ext>
            </a:extLst>
          </p:cNvPr>
          <p:cNvCxnSpPr>
            <a:cxnSpLocks/>
          </p:cNvCxnSpPr>
          <p:nvPr/>
        </p:nvCxnSpPr>
        <p:spPr>
          <a:xfrm>
            <a:off x="5144851" y="4572000"/>
            <a:ext cx="1" cy="922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272CCCA-1A93-4D55-A285-F1715B271B55}"/>
              </a:ext>
            </a:extLst>
          </p:cNvPr>
          <p:cNvCxnSpPr>
            <a:cxnSpLocks/>
          </p:cNvCxnSpPr>
          <p:nvPr/>
        </p:nvCxnSpPr>
        <p:spPr>
          <a:xfrm>
            <a:off x="6413999" y="4627147"/>
            <a:ext cx="1" cy="922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CC5321F-381A-4FB6-BD8E-4CD1659D7029}"/>
              </a:ext>
            </a:extLst>
          </p:cNvPr>
          <p:cNvSpPr/>
          <p:nvPr/>
        </p:nvSpPr>
        <p:spPr>
          <a:xfrm>
            <a:off x="4603129" y="2454131"/>
            <a:ext cx="2949013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 Car Far ? No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215E4E-C707-4404-B000-BA4628C98B8C}"/>
              </a:ext>
            </a:extLst>
          </p:cNvPr>
          <p:cNvSpPr/>
          <p:nvPr/>
        </p:nvSpPr>
        <p:spPr>
          <a:xfrm>
            <a:off x="4887076" y="2920367"/>
            <a:ext cx="244624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Brakes ? Yes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D37741-7807-45D7-AF79-764F11917D5A}"/>
              </a:ext>
            </a:extLst>
          </p:cNvPr>
          <p:cNvSpPr/>
          <p:nvPr/>
        </p:nvSpPr>
        <p:spPr>
          <a:xfrm>
            <a:off x="3215990" y="517559"/>
            <a:ext cx="5114925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Automatic Braking System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Traditional Logic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CB87600-9C56-4672-BEC6-8E74208765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30" y="1680876"/>
            <a:ext cx="2428875" cy="1885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181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3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9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3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نتيجة بحث الصور عن ‪cars png‬‏">
            <a:extLst>
              <a:ext uri="{FF2B5EF4-FFF2-40B4-BE49-F238E27FC236}">
                <a16:creationId xmlns:a16="http://schemas.microsoft.com/office/drawing/2014/main" id="{1BC28411-3208-46E3-AFEF-E55105DF2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660" y="4420927"/>
            <a:ext cx="3496387" cy="133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9D2AFEA-8785-4AFD-A7E4-55D7506D49A3}"/>
              </a:ext>
            </a:extLst>
          </p:cNvPr>
          <p:cNvSpPr/>
          <p:nvPr/>
        </p:nvSpPr>
        <p:spPr>
          <a:xfrm>
            <a:off x="5197006" y="5389074"/>
            <a:ext cx="2422035" cy="241348"/>
          </a:xfrm>
          <a:prstGeom prst="roundRect">
            <a:avLst/>
          </a:prstGeom>
          <a:gradFill flip="none" rotWithShape="1">
            <a:gsLst>
              <a:gs pos="7000">
                <a:srgbClr val="00B0F0">
                  <a:shade val="30000"/>
                  <a:satMod val="115000"/>
                </a:srgbClr>
              </a:gs>
              <a:gs pos="35000">
                <a:srgbClr val="00B0F0">
                  <a:shade val="67500"/>
                  <a:satMod val="115000"/>
                </a:srgbClr>
              </a:gs>
              <a:gs pos="62000">
                <a:schemeClr val="accent2">
                  <a:lumMod val="60000"/>
                  <a:lumOff val="4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BE55D8-AFE1-4813-975E-538D65B6E8E2}"/>
              </a:ext>
            </a:extLst>
          </p:cNvPr>
          <p:cNvSpPr/>
          <p:nvPr/>
        </p:nvSpPr>
        <p:spPr>
          <a:xfrm>
            <a:off x="6594917" y="4856517"/>
            <a:ext cx="83125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B0F0"/>
                </a:solidFill>
              </a:rPr>
              <a:t>Far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00B0F0"/>
              </a:solidFill>
              <a:effectLst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3623E4-3CAC-404F-8C8F-C1A178A402DE}"/>
              </a:ext>
            </a:extLst>
          </p:cNvPr>
          <p:cNvSpPr/>
          <p:nvPr/>
        </p:nvSpPr>
        <p:spPr>
          <a:xfrm>
            <a:off x="5197006" y="4892764"/>
            <a:ext cx="11849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B0F0"/>
                </a:solidFill>
              </a:rPr>
              <a:t>Close</a:t>
            </a:r>
            <a:endParaRPr lang="en-US" sz="4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00B0F0"/>
              </a:solidFill>
              <a:effectLst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2A1841-3423-44C3-9F05-EEE67FE84494}"/>
              </a:ext>
            </a:extLst>
          </p:cNvPr>
          <p:cNvCxnSpPr>
            <a:cxnSpLocks/>
          </p:cNvCxnSpPr>
          <p:nvPr/>
        </p:nvCxnSpPr>
        <p:spPr>
          <a:xfrm>
            <a:off x="5144851" y="4572000"/>
            <a:ext cx="1" cy="922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272CCCA-1A93-4D55-A285-F1715B271B55}"/>
              </a:ext>
            </a:extLst>
          </p:cNvPr>
          <p:cNvCxnSpPr>
            <a:cxnSpLocks/>
          </p:cNvCxnSpPr>
          <p:nvPr/>
        </p:nvCxnSpPr>
        <p:spPr>
          <a:xfrm>
            <a:off x="7619039" y="4618551"/>
            <a:ext cx="1" cy="922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CC5321F-381A-4FB6-BD8E-4CD1659D7029}"/>
              </a:ext>
            </a:extLst>
          </p:cNvPr>
          <p:cNvSpPr/>
          <p:nvPr/>
        </p:nvSpPr>
        <p:spPr>
          <a:xfrm>
            <a:off x="3485933" y="2454131"/>
            <a:ext cx="5183407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 Car Far ? In Range 0 to 1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215E4E-C707-4404-B000-BA4628C98B8C}"/>
              </a:ext>
            </a:extLst>
          </p:cNvPr>
          <p:cNvSpPr/>
          <p:nvPr/>
        </p:nvSpPr>
        <p:spPr>
          <a:xfrm>
            <a:off x="3804217" y="2920367"/>
            <a:ext cx="461196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Brakes ? In Range 0 to 1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96ACC62-76BB-4B0F-B733-0B86CC595487}"/>
              </a:ext>
            </a:extLst>
          </p:cNvPr>
          <p:cNvSpPr/>
          <p:nvPr/>
        </p:nvSpPr>
        <p:spPr>
          <a:xfrm>
            <a:off x="3215990" y="517559"/>
            <a:ext cx="5114925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Automatic Braking System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Fuzzy Logic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4" descr="نتيجة بحث الصور عن ‪cars png‬‏">
            <a:extLst>
              <a:ext uri="{FF2B5EF4-FFF2-40B4-BE49-F238E27FC236}">
                <a16:creationId xmlns:a16="http://schemas.microsoft.com/office/drawing/2014/main" id="{B25F893A-2478-4E39-B16B-6CA2787F1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6171" y="4186293"/>
            <a:ext cx="3641386" cy="164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8015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-4.07407E-6 L -0.0681 0.00162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411" y="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نتيجة بحث الصور عن ‪cars png‬‏">
            <a:extLst>
              <a:ext uri="{FF2B5EF4-FFF2-40B4-BE49-F238E27FC236}">
                <a16:creationId xmlns:a16="http://schemas.microsoft.com/office/drawing/2014/main" id="{1BC28411-3208-46E3-AFEF-E55105DF2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660" y="4420927"/>
            <a:ext cx="3496387" cy="133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9D2AFEA-8785-4AFD-A7E4-55D7506D49A3}"/>
              </a:ext>
            </a:extLst>
          </p:cNvPr>
          <p:cNvSpPr/>
          <p:nvPr/>
        </p:nvSpPr>
        <p:spPr>
          <a:xfrm>
            <a:off x="5197006" y="5389074"/>
            <a:ext cx="2422035" cy="241348"/>
          </a:xfrm>
          <a:prstGeom prst="roundRect">
            <a:avLst/>
          </a:prstGeom>
          <a:gradFill flip="none" rotWithShape="1">
            <a:gsLst>
              <a:gs pos="7000">
                <a:srgbClr val="00B0F0">
                  <a:shade val="30000"/>
                  <a:satMod val="115000"/>
                </a:srgbClr>
              </a:gs>
              <a:gs pos="35000">
                <a:srgbClr val="00B0F0">
                  <a:shade val="67500"/>
                  <a:satMod val="115000"/>
                </a:srgbClr>
              </a:gs>
              <a:gs pos="62000">
                <a:schemeClr val="accent2">
                  <a:lumMod val="60000"/>
                  <a:lumOff val="4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BE55D8-AFE1-4813-975E-538D65B6E8E2}"/>
              </a:ext>
            </a:extLst>
          </p:cNvPr>
          <p:cNvSpPr/>
          <p:nvPr/>
        </p:nvSpPr>
        <p:spPr>
          <a:xfrm>
            <a:off x="6594917" y="4856517"/>
            <a:ext cx="83125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B0F0"/>
                </a:solidFill>
              </a:rPr>
              <a:t>Far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00B0F0"/>
              </a:solidFill>
              <a:effectLst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3623E4-3CAC-404F-8C8F-C1A178A402DE}"/>
              </a:ext>
            </a:extLst>
          </p:cNvPr>
          <p:cNvSpPr/>
          <p:nvPr/>
        </p:nvSpPr>
        <p:spPr>
          <a:xfrm>
            <a:off x="5197006" y="4892764"/>
            <a:ext cx="11849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B0F0"/>
                </a:solidFill>
              </a:rPr>
              <a:t>Close</a:t>
            </a:r>
            <a:endParaRPr lang="en-US" sz="4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00B0F0"/>
              </a:solidFill>
              <a:effectLst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2A1841-3423-44C3-9F05-EEE67FE84494}"/>
              </a:ext>
            </a:extLst>
          </p:cNvPr>
          <p:cNvCxnSpPr>
            <a:cxnSpLocks/>
          </p:cNvCxnSpPr>
          <p:nvPr/>
        </p:nvCxnSpPr>
        <p:spPr>
          <a:xfrm>
            <a:off x="5144851" y="4572000"/>
            <a:ext cx="1" cy="922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272CCCA-1A93-4D55-A285-F1715B271B55}"/>
              </a:ext>
            </a:extLst>
          </p:cNvPr>
          <p:cNvCxnSpPr>
            <a:cxnSpLocks/>
          </p:cNvCxnSpPr>
          <p:nvPr/>
        </p:nvCxnSpPr>
        <p:spPr>
          <a:xfrm>
            <a:off x="7619039" y="4618551"/>
            <a:ext cx="1" cy="922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CC5321F-381A-4FB6-BD8E-4CD1659D7029}"/>
              </a:ext>
            </a:extLst>
          </p:cNvPr>
          <p:cNvSpPr/>
          <p:nvPr/>
        </p:nvSpPr>
        <p:spPr>
          <a:xfrm>
            <a:off x="4585497" y="2454131"/>
            <a:ext cx="298427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 Car Far ? 0.8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215E4E-C707-4404-B000-BA4628C98B8C}"/>
              </a:ext>
            </a:extLst>
          </p:cNvPr>
          <p:cNvSpPr/>
          <p:nvPr/>
        </p:nvSpPr>
        <p:spPr>
          <a:xfrm>
            <a:off x="3609071" y="2920367"/>
            <a:ext cx="5002268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Brakes ? Slightly pressure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96ACC62-76BB-4B0F-B733-0B86CC595487}"/>
              </a:ext>
            </a:extLst>
          </p:cNvPr>
          <p:cNvSpPr/>
          <p:nvPr/>
        </p:nvSpPr>
        <p:spPr>
          <a:xfrm>
            <a:off x="3215990" y="517559"/>
            <a:ext cx="5114925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Automatic Braking System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Fuzzy Logic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4" descr="نتيجة بحث الصور عن ‪cars png‬‏">
            <a:extLst>
              <a:ext uri="{FF2B5EF4-FFF2-40B4-BE49-F238E27FC236}">
                <a16:creationId xmlns:a16="http://schemas.microsoft.com/office/drawing/2014/main" id="{B25F893A-2478-4E39-B16B-6CA2787F1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89350" y="4201026"/>
            <a:ext cx="3641386" cy="164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215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2.59259E-6 L -0.10782 -0.00047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391" y="-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نتيجة بحث الصور عن ‪cars png‬‏">
            <a:extLst>
              <a:ext uri="{FF2B5EF4-FFF2-40B4-BE49-F238E27FC236}">
                <a16:creationId xmlns:a16="http://schemas.microsoft.com/office/drawing/2014/main" id="{1BC28411-3208-46E3-AFEF-E55105DF2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9660" y="4420927"/>
            <a:ext cx="3496387" cy="1334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B9D2AFEA-8785-4AFD-A7E4-55D7506D49A3}"/>
              </a:ext>
            </a:extLst>
          </p:cNvPr>
          <p:cNvSpPr/>
          <p:nvPr/>
        </p:nvSpPr>
        <p:spPr>
          <a:xfrm>
            <a:off x="5197006" y="5389074"/>
            <a:ext cx="2422035" cy="241348"/>
          </a:xfrm>
          <a:prstGeom prst="roundRect">
            <a:avLst/>
          </a:prstGeom>
          <a:gradFill flip="none" rotWithShape="1">
            <a:gsLst>
              <a:gs pos="7000">
                <a:srgbClr val="00B0F0">
                  <a:shade val="30000"/>
                  <a:satMod val="115000"/>
                </a:srgbClr>
              </a:gs>
              <a:gs pos="35000">
                <a:srgbClr val="00B0F0">
                  <a:shade val="67500"/>
                  <a:satMod val="115000"/>
                </a:srgbClr>
              </a:gs>
              <a:gs pos="62000">
                <a:schemeClr val="accent2">
                  <a:lumMod val="60000"/>
                  <a:lumOff val="40000"/>
                </a:schemeClr>
              </a:gs>
            </a:gsLst>
            <a:lin ang="108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EBE55D8-AFE1-4813-975E-538D65B6E8E2}"/>
              </a:ext>
            </a:extLst>
          </p:cNvPr>
          <p:cNvSpPr/>
          <p:nvPr/>
        </p:nvSpPr>
        <p:spPr>
          <a:xfrm>
            <a:off x="6594917" y="4856517"/>
            <a:ext cx="831254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B0F0"/>
                </a:solidFill>
              </a:rPr>
              <a:t>Far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00B0F0"/>
              </a:solidFill>
              <a:effectLst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393623E4-3CAC-404F-8C8F-C1A178A402DE}"/>
              </a:ext>
            </a:extLst>
          </p:cNvPr>
          <p:cNvSpPr/>
          <p:nvPr/>
        </p:nvSpPr>
        <p:spPr>
          <a:xfrm>
            <a:off x="5197006" y="4892764"/>
            <a:ext cx="1184940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rgbClr val="00B0F0"/>
                </a:solidFill>
              </a:rPr>
              <a:t>Close</a:t>
            </a:r>
            <a:endParaRPr lang="en-US" sz="4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rgbClr val="00B0F0"/>
              </a:solidFill>
              <a:effectLst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52A1841-3423-44C3-9F05-EEE67FE84494}"/>
              </a:ext>
            </a:extLst>
          </p:cNvPr>
          <p:cNvCxnSpPr>
            <a:cxnSpLocks/>
          </p:cNvCxnSpPr>
          <p:nvPr/>
        </p:nvCxnSpPr>
        <p:spPr>
          <a:xfrm>
            <a:off x="5144851" y="4572000"/>
            <a:ext cx="1" cy="922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3272CCCA-1A93-4D55-A285-F1715B271B55}"/>
              </a:ext>
            </a:extLst>
          </p:cNvPr>
          <p:cNvCxnSpPr>
            <a:cxnSpLocks/>
          </p:cNvCxnSpPr>
          <p:nvPr/>
        </p:nvCxnSpPr>
        <p:spPr>
          <a:xfrm>
            <a:off x="7619039" y="4618551"/>
            <a:ext cx="1" cy="92229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2CC5321F-381A-4FB6-BD8E-4CD1659D7029}"/>
              </a:ext>
            </a:extLst>
          </p:cNvPr>
          <p:cNvSpPr/>
          <p:nvPr/>
        </p:nvSpPr>
        <p:spPr>
          <a:xfrm>
            <a:off x="4585496" y="2454131"/>
            <a:ext cx="2984280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IS Car Far ? 0.2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AA215E4E-C707-4404-B000-BA4628C98B8C}"/>
              </a:ext>
            </a:extLst>
          </p:cNvPr>
          <p:cNvSpPr/>
          <p:nvPr/>
        </p:nvSpPr>
        <p:spPr>
          <a:xfrm>
            <a:off x="3750136" y="2920367"/>
            <a:ext cx="4720139" cy="584775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Brakes ? heavy pressure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96ACC62-76BB-4B0F-B733-0B86CC595487}"/>
              </a:ext>
            </a:extLst>
          </p:cNvPr>
          <p:cNvSpPr/>
          <p:nvPr/>
        </p:nvSpPr>
        <p:spPr>
          <a:xfrm>
            <a:off x="3215990" y="517559"/>
            <a:ext cx="5114925" cy="107721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Automatic Braking System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Fuzzy Logic</a:t>
            </a:r>
            <a:endParaRPr lang="en-US" sz="3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13" name="Picture 4" descr="نتيجة بحث الصور عن ‪cars png‬‏">
            <a:extLst>
              <a:ext uri="{FF2B5EF4-FFF2-40B4-BE49-F238E27FC236}">
                <a16:creationId xmlns:a16="http://schemas.microsoft.com/office/drawing/2014/main" id="{B25F893A-2478-4E39-B16B-6CA2787F1C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22031" y="4210754"/>
            <a:ext cx="3641386" cy="16447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40325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42E73FEE-9211-450F-A87C-56491997B4B7}"/>
              </a:ext>
            </a:extLst>
          </p:cNvPr>
          <p:cNvSpPr/>
          <p:nvPr/>
        </p:nvSpPr>
        <p:spPr>
          <a:xfrm>
            <a:off x="4813094" y="517559"/>
            <a:ext cx="1920718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2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Fuzzy Set</a:t>
            </a:r>
          </a:p>
          <a:p>
            <a:pPr algn="ctr"/>
            <a:r>
              <a:rPr lang="en-US" sz="32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VS </a:t>
            </a:r>
          </a:p>
          <a:p>
            <a:pPr algn="ctr"/>
            <a:r>
              <a:rPr lang="en-US" sz="3200" b="0" cap="none" spc="0" dirty="0">
                <a:ln w="0"/>
                <a:solidFill>
                  <a:srgbClr val="00B0F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Crisp Set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A97598CF-C978-4FA1-BC65-A8023F6B51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4410950"/>
              </p:ext>
            </p:extLst>
          </p:nvPr>
        </p:nvGraphicFramePr>
        <p:xfrm>
          <a:off x="2032000" y="3083487"/>
          <a:ext cx="812799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308220068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71283163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129222283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Accelerate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Distance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24064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FAST 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Accelerate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FAR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3307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Slow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Brakes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Close 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4662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18364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Wood Type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Wood Type">
      <a:majorFont>
        <a:latin typeface="Rockwell Condensed" panose="02060603050405020104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微軟正黑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Rockwell" panose="02060603020205020403"/>
        <a:ea typeface=""/>
        <a:cs typeface=""/>
        <a:font script="Grek" typeface="Cambria"/>
        <a:font script="Cyrl" typeface="Cambria"/>
        <a:font script="Jpan" typeface="HG明朝B"/>
        <a:font script="Hang" typeface="바탕"/>
        <a:font script="Hans" typeface="方正姚体"/>
        <a:font script="Hant" typeface="標楷體"/>
        <a:font script="Arab" typeface="Times New Roman"/>
        <a:font script="Hebr" typeface="David"/>
        <a:font script="Thai" typeface="Jasmine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ood Type" id="{7ACABC62-BF99-48CF-A9DC-4DB89C7B13DC}" vid="{142A1326-48AB-42A9-8428-CB14AA30176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592</TotalTime>
  <Words>173</Words>
  <Application>Microsoft Office PowerPoint</Application>
  <PresentationFormat>Widescreen</PresentationFormat>
  <Paragraphs>81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Rockwell</vt:lpstr>
      <vt:lpstr>Rockwell Condensed</vt:lpstr>
      <vt:lpstr>Wingdings</vt:lpstr>
      <vt:lpstr>Wood Type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Ahmed Khalil</dc:creator>
  <cp:lastModifiedBy>Ahmed Khalil</cp:lastModifiedBy>
  <cp:revision>15</cp:revision>
  <dcterms:created xsi:type="dcterms:W3CDTF">2019-10-06T18:41:14Z</dcterms:created>
  <dcterms:modified xsi:type="dcterms:W3CDTF">2019-10-07T04:42:04Z</dcterms:modified>
</cp:coreProperties>
</file>